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78" r:id="rId4"/>
    <p:sldId id="290" r:id="rId5"/>
    <p:sldId id="273" r:id="rId6"/>
    <p:sldId id="272" r:id="rId7"/>
    <p:sldId id="271" r:id="rId8"/>
    <p:sldId id="270" r:id="rId9"/>
    <p:sldId id="269" r:id="rId10"/>
    <p:sldId id="277" r:id="rId11"/>
    <p:sldId id="268" r:id="rId12"/>
    <p:sldId id="267" r:id="rId13"/>
    <p:sldId id="266" r:id="rId14"/>
    <p:sldId id="265" r:id="rId15"/>
    <p:sldId id="276" r:id="rId16"/>
    <p:sldId id="275" r:id="rId17"/>
    <p:sldId id="274" r:id="rId18"/>
    <p:sldId id="291" r:id="rId19"/>
    <p:sldId id="264" r:id="rId20"/>
    <p:sldId id="257" r:id="rId21"/>
    <p:sldId id="258" r:id="rId22"/>
    <p:sldId id="259" r:id="rId23"/>
    <p:sldId id="261" r:id="rId24"/>
    <p:sldId id="260" r:id="rId25"/>
    <p:sldId id="262" r:id="rId26"/>
    <p:sldId id="263" r:id="rId27"/>
    <p:sldId id="292" r:id="rId28"/>
    <p:sldId id="279" r:id="rId29"/>
    <p:sldId id="282" r:id="rId30"/>
    <p:sldId id="281" r:id="rId31"/>
    <p:sldId id="280" r:id="rId32"/>
    <p:sldId id="284" r:id="rId33"/>
    <p:sldId id="283" r:id="rId34"/>
    <p:sldId id="288" r:id="rId35"/>
    <p:sldId id="285" r:id="rId36"/>
    <p:sldId id="286" r:id="rId37"/>
    <p:sldId id="287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38BF-D96E-4197-A76F-71C6021EA890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FB13-F27B-4980-B997-25EED46B166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38BF-D96E-4197-A76F-71C6021EA890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FB13-F27B-4980-B997-25EED46B16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38BF-D96E-4197-A76F-71C6021EA890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FB13-F27B-4980-B997-25EED46B16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38BF-D96E-4197-A76F-71C6021EA890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FB13-F27B-4980-B997-25EED46B166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38BF-D96E-4197-A76F-71C6021EA890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FB13-F27B-4980-B997-25EED46B16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38BF-D96E-4197-A76F-71C6021EA890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FB13-F27B-4980-B997-25EED46B166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38BF-D96E-4197-A76F-71C6021EA890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FB13-F27B-4980-B997-25EED46B166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38BF-D96E-4197-A76F-71C6021EA890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FB13-F27B-4980-B997-25EED46B16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38BF-D96E-4197-A76F-71C6021EA890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FB13-F27B-4980-B997-25EED46B16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38BF-D96E-4197-A76F-71C6021EA890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FB13-F27B-4980-B997-25EED46B16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38BF-D96E-4197-A76F-71C6021EA890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FB13-F27B-4980-B997-25EED46B166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B838BF-D96E-4197-A76F-71C6021EA890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DAFB13-F27B-4980-B997-25EED46B16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3482" y="1844824"/>
            <a:ext cx="67970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Внедрение модуля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«Питание» в ЭШ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533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620688"/>
            <a:ext cx="7704856" cy="396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2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476672"/>
            <a:ext cx="8136904" cy="389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6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Downloads\Snimok_ekrana_2019-04-26_v_16_33_10 (1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5" b="37524"/>
          <a:stretch/>
        </p:blipFill>
        <p:spPr bwMode="auto">
          <a:xfrm>
            <a:off x="323528" y="692696"/>
            <a:ext cx="8424936" cy="36697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655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Downloads\Snimok_ekrana_2019-04-26_v_16_34_35 (2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7" b="52952"/>
          <a:stretch/>
        </p:blipFill>
        <p:spPr bwMode="auto">
          <a:xfrm>
            <a:off x="251520" y="692696"/>
            <a:ext cx="8568952" cy="34062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008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836713"/>
            <a:ext cx="7992888" cy="361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8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Downloads\Snimok_ekrana_2019-04-26_v_16_38_54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0" b="13978"/>
          <a:stretch/>
        </p:blipFill>
        <p:spPr bwMode="auto">
          <a:xfrm>
            <a:off x="467545" y="404664"/>
            <a:ext cx="7992888" cy="43546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703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Downloads\Snimok_ekrana_2019-04-26_v_16_57_37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352928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020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Downloads\Snimok_ekrana_2019-04-26_v_16_58_07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136904" cy="3622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342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5" y="1844824"/>
            <a:ext cx="81369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Интерфейс учителя</a:t>
            </a:r>
          </a:p>
        </p:txBody>
      </p:sp>
    </p:spTree>
    <p:extLst>
      <p:ext uri="{BB962C8B-B14F-4D97-AF65-F5344CB8AC3E}">
        <p14:creationId xmlns:p14="http://schemas.microsoft.com/office/powerpoint/2010/main" val="268679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Чабанова Наталья\Pictures\Ученик\Главный сто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3"/>
            <a:ext cx="903649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1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Чабанова Наталья\Pictures\Ученик\админ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090613"/>
            <a:ext cx="7543179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4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Чабанова Наталья\Pictures\Ученик\Меню пит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3"/>
            <a:ext cx="864096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19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Чабанова Наталья\Pictures\Ученик\Уведомле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568953" cy="48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35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Чабанова Наталья\Pictures\Ученик\Формирование квитанци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88" y="332656"/>
            <a:ext cx="8784976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35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Чабанова Наталья\Pictures\Ученик\Карточка ученика спис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6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Чабанова Наталья\Pictures\Ученик\Карточка учени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3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35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Чабанова Наталья\Pictures\Ученик\Табель заяв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35" y="188640"/>
            <a:ext cx="8928992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99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Чабанова Наталья\Pictures\Ученик\Льгот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9113"/>
            <a:ext cx="8496944" cy="581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74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5" y="1844824"/>
            <a:ext cx="81369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Интерфейс родителя</a:t>
            </a:r>
          </a:p>
        </p:txBody>
      </p:sp>
    </p:spTree>
    <p:extLst>
      <p:ext uri="{BB962C8B-B14F-4D97-AF65-F5344CB8AC3E}">
        <p14:creationId xmlns:p14="http://schemas.microsoft.com/office/powerpoint/2010/main" val="216497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323528" y="332656"/>
            <a:ext cx="864096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6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39552" y="476672"/>
            <a:ext cx="8136904" cy="486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Чабанова Наталья\Pictures\Ученик\иван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2008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7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11560" y="548680"/>
            <a:ext cx="8064896" cy="434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6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043608" y="764704"/>
            <a:ext cx="7488832" cy="300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1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827584" y="548681"/>
            <a:ext cx="7632847" cy="434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0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404664"/>
            <a:ext cx="7992888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7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971601" y="836713"/>
            <a:ext cx="7272808" cy="385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0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899592" y="476672"/>
            <a:ext cx="7560840" cy="433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9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39552" y="476672"/>
            <a:ext cx="8136904" cy="453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11560" y="553941"/>
            <a:ext cx="8136903" cy="458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7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5" y="1844824"/>
            <a:ext cx="813690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Интерфейс администратора питания </a:t>
            </a:r>
          </a:p>
        </p:txBody>
      </p:sp>
    </p:spTree>
    <p:extLst>
      <p:ext uri="{BB962C8B-B14F-4D97-AF65-F5344CB8AC3E}">
        <p14:creationId xmlns:p14="http://schemas.microsoft.com/office/powerpoint/2010/main" val="62654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88640"/>
            <a:ext cx="8568952" cy="54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6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260648"/>
            <a:ext cx="8064896" cy="604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548680"/>
            <a:ext cx="7776864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3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Чабанова Наталья\Pictures\Ученик\админтабель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4096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36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Чабанова Наталья\Pictures\Ученик\просмотр заявк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7213"/>
            <a:ext cx="8784976" cy="445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03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267</TotalTime>
  <Words>14</Words>
  <Application>Microsoft Office PowerPoint</Application>
  <PresentationFormat>Экран (4:3)</PresentationFormat>
  <Paragraphs>5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Чабанова Наталья</dc:creator>
  <cp:lastModifiedBy>Чабанова Наталья</cp:lastModifiedBy>
  <cp:revision>8</cp:revision>
  <dcterms:created xsi:type="dcterms:W3CDTF">2020-10-09T10:43:45Z</dcterms:created>
  <dcterms:modified xsi:type="dcterms:W3CDTF">2020-10-13T12:00:15Z</dcterms:modified>
</cp:coreProperties>
</file>